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542" autoAdjust="0"/>
  </p:normalViewPr>
  <p:slideViewPr>
    <p:cSldViewPr>
      <p:cViewPr varScale="1">
        <p:scale>
          <a:sx n="51" d="100"/>
          <a:sy n="51" d="100"/>
        </p:scale>
        <p:origin x="19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0E846D-6C44-4BF6-A158-82403517E9F4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4FB00D9-FD39-4F0A-92B2-42DA136AC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193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C4CB0C-7C3A-44FE-97A8-16608F76D39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50A6C-E653-465A-B558-DE2CB0A946A7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6DAAB-48EF-4FCB-BE65-D7E053199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27772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E9CB6-2D63-49BF-B90C-0F2E8E7B1D39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DDDAB-A66C-4289-8C87-EF6A37D47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2577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53493-58B4-4E9D-BBB7-40099661A7F6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80B19-F74C-4540-8286-865007102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95993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AFAF0-C001-481A-8B07-06AF4C49F9E5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0C029-7673-4C89-B869-E6E992E6D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700698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4049B-CD8F-4BD3-8CAD-48203624839A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16F1C-02D2-4D14-B46C-31B114FFB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86060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47D0F-F186-44CA-9B7D-287CDCD164AE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93ED3-539A-41FE-9748-461E70691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69863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D91A8-3ADC-4AB6-9C0C-839CDE30EFFB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EBB66-5DA7-4169-A7A0-F51D8985B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494333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A2F4-8ABF-40A3-B190-7D368FB2F5DE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4AE35-ABA5-4547-B256-7953E3341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55887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8A0CF-49D3-424C-8D7B-B4D888A5F51A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37880-C56C-4A64-B470-8677F4969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54796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84826-6785-43B3-8EE3-E763EA844043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02996-0B53-4120-9C12-52C409F3E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466164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30366-E15E-4FAE-9012-7CA5055D0DDA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6BA64-DFE7-412E-82D0-7107A58C4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72624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9C3701-FCB1-48B1-BFDD-7488111118DE}" type="datetimeFigureOut">
              <a:rPr lang="ru-RU"/>
              <a:pPr>
                <a:defRPr/>
              </a:pPr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8E9EC2-98A5-40E8-8807-476DB3B33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autotravel.ru/phalbum.php/90267/15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4100" name="Picture 2" descr="Фото Казанский Кремль Казань (Республика Татарстан)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357188"/>
            <a:ext cx="700087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4348" y="5143512"/>
            <a:ext cx="771530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КАЗАНСКИЙ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СОБОР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3" name="Picture 5" descr="C:\Users\КМ\Desktop\татар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7313" y="1300163"/>
            <a:ext cx="6286500" cy="5057775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2" descr="C:\Documents and Settings\Деонис Великий\Мои документы\замок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500063"/>
            <a:ext cx="7643813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8" name="Picture 2" descr="C:\Documents and Settings\Деонис Великий\Мои документы\замок 2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4D5234"/>
              </a:clrFrom>
              <a:clrTo>
                <a:srgbClr val="4D5234">
                  <a:alpha val="0"/>
                </a:srgbClr>
              </a:clrTo>
            </a:clrChange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43042" y="785794"/>
            <a:ext cx="6334148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3</Words>
  <Application>Microsoft Office PowerPoint</Application>
  <PresentationFormat>Экран (4:3)</PresentationFormat>
  <Paragraphs>7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121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ПП</dc:creator>
  <cp:lastModifiedBy>Лидия</cp:lastModifiedBy>
  <cp:revision>23</cp:revision>
  <dcterms:created xsi:type="dcterms:W3CDTF">2011-04-06T16:16:52Z</dcterms:created>
  <dcterms:modified xsi:type="dcterms:W3CDTF">2020-03-31T08:38:08Z</dcterms:modified>
</cp:coreProperties>
</file>